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38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Documents and Settings\Aida\Рабочий стол\НОвая ГРАФИКА сборник\детские рисунки\03700102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000240"/>
            <a:ext cx="4357687" cy="421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642938" y="357188"/>
            <a:ext cx="8143904" cy="1470025"/>
          </a:xfrm>
        </p:spPr>
        <p:txBody>
          <a:bodyPr>
            <a:normAutofit/>
          </a:bodyPr>
          <a:lstStyle/>
          <a:p>
            <a:pPr algn="ctr"/>
            <a:r>
              <a:rPr lang="ru-RU" sz="8800" b="1" dirty="0" smtClean="0"/>
              <a:t>ПУТЕШЕСТВИЕ</a:t>
            </a:r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Documents and Settings\Mam\Local Settings\Temporary Internet Files\Content.IE5\416F89AB\MP90043315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4572008"/>
            <a:ext cx="1914516" cy="191451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14282" y="1142984"/>
            <a:ext cx="89297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dirty="0" smtClean="0">
                <a:latin typeface="+mj-lt"/>
              </a:rPr>
              <a:t> ЖИВОЙ УГОЛОК                </a:t>
            </a:r>
            <a:endParaRPr lang="ru-RU" sz="8800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3786190"/>
            <a:ext cx="357190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714752"/>
            <a:ext cx="3524275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928926" y="0"/>
            <a:ext cx="30718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dirty="0" smtClean="0">
                <a:latin typeface="+mj-lt"/>
              </a:rPr>
              <a:t>В</a:t>
            </a:r>
            <a:endParaRPr lang="ru-RU" sz="88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2976" y="2285992"/>
            <a:ext cx="750099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dirty="0" smtClean="0">
                <a:latin typeface="+mj-lt"/>
              </a:rPr>
              <a:t>1-Б КЛАССА</a:t>
            </a:r>
            <a:endParaRPr lang="ru-RU" sz="8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48" y="500042"/>
            <a:ext cx="8001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latin typeface="+mj-lt"/>
              </a:rPr>
              <a:t>ПУТЕВОЙ ЛИСТ</a:t>
            </a:r>
          </a:p>
          <a:p>
            <a:pPr algn="ctr"/>
            <a:endParaRPr lang="ru-RU" sz="4000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2857496"/>
            <a:ext cx="10715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latin typeface="+mj-lt"/>
              </a:rPr>
              <a:t>1)</a:t>
            </a:r>
          </a:p>
          <a:p>
            <a:r>
              <a:rPr lang="ru-RU" sz="7200" dirty="0" smtClean="0">
                <a:latin typeface="+mj-lt"/>
              </a:rPr>
              <a:t>2)</a:t>
            </a:r>
          </a:p>
          <a:p>
            <a:r>
              <a:rPr lang="ru-RU" sz="7200" dirty="0" smtClean="0">
                <a:latin typeface="+mj-lt"/>
              </a:rPr>
              <a:t>3)</a:t>
            </a:r>
            <a:endParaRPr lang="ru-RU" sz="72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28794" y="2928934"/>
            <a:ext cx="4714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latin typeface="+mj-lt"/>
              </a:rPr>
              <a:t>НАТАША</a:t>
            </a:r>
            <a:endParaRPr lang="ru-RU" sz="7200" dirty="0">
              <a:latin typeface="+mj-lt"/>
            </a:endParaRPr>
          </a:p>
        </p:txBody>
      </p:sp>
      <p:sp>
        <p:nvSpPr>
          <p:cNvPr id="6" name="Улыбающееся лицо 5"/>
          <p:cNvSpPr/>
          <p:nvPr/>
        </p:nvSpPr>
        <p:spPr>
          <a:xfrm>
            <a:off x="6500826" y="5286388"/>
            <a:ext cx="1143008" cy="1071570"/>
          </a:xfrm>
          <a:prstGeom prst="smileyFac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000232" y="4000504"/>
            <a:ext cx="3929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latin typeface="+mj-lt"/>
              </a:rPr>
              <a:t>ВАСЯ</a:t>
            </a:r>
            <a:endParaRPr lang="ru-RU" sz="7200" dirty="0">
              <a:latin typeface="+mj-lt"/>
            </a:endParaRPr>
          </a:p>
        </p:txBody>
      </p:sp>
      <p:sp>
        <p:nvSpPr>
          <p:cNvPr id="8" name="Улыбающееся лицо 7"/>
          <p:cNvSpPr/>
          <p:nvPr/>
        </p:nvSpPr>
        <p:spPr>
          <a:xfrm>
            <a:off x="6500826" y="4000504"/>
            <a:ext cx="1143008" cy="1071570"/>
          </a:xfrm>
          <a:prstGeom prst="smileyFac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928794" y="5143512"/>
            <a:ext cx="41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latin typeface="+mj-lt"/>
              </a:rPr>
              <a:t>МАША</a:t>
            </a:r>
            <a:endParaRPr lang="ru-RU" sz="7200" dirty="0">
              <a:latin typeface="+mj-lt"/>
            </a:endParaRPr>
          </a:p>
        </p:txBody>
      </p:sp>
      <p:sp>
        <p:nvSpPr>
          <p:cNvPr id="10" name="Улыбающееся лицо 9"/>
          <p:cNvSpPr/>
          <p:nvPr/>
        </p:nvSpPr>
        <p:spPr>
          <a:xfrm>
            <a:off x="6500826" y="2786058"/>
            <a:ext cx="1143008" cy="1071570"/>
          </a:xfrm>
          <a:prstGeom prst="smileyFac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57356" y="1714488"/>
            <a:ext cx="57864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u="sng" dirty="0" smtClean="0"/>
              <a:t>ЕЛЕНЫ ВАЛЕНТИНОВНЫ</a:t>
            </a:r>
            <a:endParaRPr lang="ru-RU" sz="32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571744"/>
            <a:ext cx="4953024" cy="3714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0" y="35716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latin typeface="+mj-lt"/>
              </a:rPr>
              <a:t>ПРАВИЛА РАБОТЫ </a:t>
            </a:r>
            <a:endParaRPr lang="ru-RU" sz="72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71670" y="1500174"/>
            <a:ext cx="45005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latin typeface="+mj-lt"/>
              </a:rPr>
              <a:t>В ПАРЕ</a:t>
            </a:r>
            <a:endParaRPr lang="ru-RU" sz="7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2976" y="571480"/>
            <a:ext cx="68580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u="sng" dirty="0" smtClean="0">
                <a:latin typeface="+mj-lt"/>
              </a:rPr>
              <a:t>ПЛАН:</a:t>
            </a:r>
          </a:p>
          <a:p>
            <a:pPr algn="ctr"/>
            <a:r>
              <a:rPr lang="ru-RU" sz="7200" dirty="0" smtClean="0">
                <a:latin typeface="+mj-lt"/>
              </a:rPr>
              <a:t>1.НАЗВАНИЕ</a:t>
            </a:r>
          </a:p>
          <a:p>
            <a:pPr algn="ctr"/>
            <a:r>
              <a:rPr lang="ru-RU" sz="7200" dirty="0" smtClean="0">
                <a:latin typeface="+mj-lt"/>
              </a:rPr>
              <a:t>2.ВНЕШНИЙ ВИД</a:t>
            </a:r>
          </a:p>
          <a:p>
            <a:pPr algn="ctr"/>
            <a:r>
              <a:rPr lang="ru-RU" sz="7200" dirty="0" smtClean="0">
                <a:latin typeface="+mj-lt"/>
              </a:rPr>
              <a:t>3.ПИТАНИЕ</a:t>
            </a:r>
          </a:p>
          <a:p>
            <a:pPr algn="ctr"/>
            <a:r>
              <a:rPr lang="ru-RU" sz="7200" dirty="0" smtClean="0">
                <a:latin typeface="+mj-lt"/>
              </a:rPr>
              <a:t>4.УХОД</a:t>
            </a:r>
            <a:endParaRPr lang="ru-RU" sz="7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000240"/>
            <a:ext cx="30289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0" y="357166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atin typeface="+mj-lt"/>
              </a:rPr>
              <a:t>«МЫ В ОТВЕТЕ ЗА ТЕХ,КОГО ПРИРУЧИЛИ…»</a:t>
            </a:r>
          </a:p>
          <a:p>
            <a:pPr algn="ctr"/>
            <a:endParaRPr lang="ru-RU" sz="6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071678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atin typeface="+mj-lt"/>
              </a:rPr>
              <a:t>СПАСИБО ЗА ВНИМАНИЕ!</a:t>
            </a:r>
          </a:p>
          <a:p>
            <a:pPr algn="ctr"/>
            <a:r>
              <a:rPr lang="ru-RU" sz="6000" dirty="0" smtClean="0">
                <a:latin typeface="+mj-lt"/>
              </a:rPr>
              <a:t>УРОК ОКОНЧЕН!</a:t>
            </a:r>
            <a:endParaRPr lang="ru-RU" sz="6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5784" y="5143512"/>
            <a:ext cx="9572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Презентация составлена учителем начальных классов Усенко Е.В.</a:t>
            </a:r>
          </a:p>
          <a:p>
            <a:pPr algn="ctr"/>
            <a:r>
              <a:rPr lang="ru-RU" dirty="0" smtClean="0"/>
              <a:t>2011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</TotalTime>
  <Words>55</Words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ПУТЕШЕСТВИЕ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ПУТЕШЕСТВИЕ</dc:title>
  <cp:lastModifiedBy>Елена</cp:lastModifiedBy>
  <cp:revision>14</cp:revision>
  <dcterms:modified xsi:type="dcterms:W3CDTF">2012-01-22T17:39:52Z</dcterms:modified>
</cp:coreProperties>
</file>